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9"/>
  </p:notesMasterIdLst>
  <p:sldIdLst>
    <p:sldId id="260" r:id="rId5"/>
    <p:sldId id="258" r:id="rId6"/>
    <p:sldId id="257" r:id="rId7"/>
    <p:sldId id="259" r:id="rId8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2002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1" autoAdjust="0"/>
    <p:restoredTop sz="94660"/>
  </p:normalViewPr>
  <p:slideViewPr>
    <p:cSldViewPr snapToGrid="0" showGuides="1">
      <p:cViewPr>
        <p:scale>
          <a:sx n="100" d="100"/>
          <a:sy n="100" d="100"/>
        </p:scale>
        <p:origin x="819" y="26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212A31-3246-4941-9DFC-4001A99F9C0B}" type="datetimeFigureOut">
              <a:rPr lang="de-DE" smtClean="0"/>
              <a:t>23.06.2026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CB8C01-A11A-4B1B-9FF5-DF85C330116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430453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E527F2D-4A78-4EF7-B30D-A69D912AE54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44728" y="1975809"/>
            <a:ext cx="10509072" cy="2387600"/>
          </a:xfrm>
        </p:spPr>
        <p:txBody>
          <a:bodyPr anchor="b">
            <a:normAutofit/>
          </a:bodyPr>
          <a:lstStyle>
            <a:lvl1pPr algn="l">
              <a:defRPr sz="5400"/>
            </a:lvl1pPr>
          </a:lstStyle>
          <a:p>
            <a:r>
              <a:rPr lang="de-DE" dirty="0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2BEFD89E-2005-4385-B988-4D5487804DA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38199" y="4551284"/>
            <a:ext cx="10509071" cy="1039619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dirty="0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95CD6A2-85E1-4BB5-83E6-61B7CD4CA81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F640961-FD51-4383-ADC6-145420706E60}" type="datetime1">
              <a:rPr lang="de-DE" smtClean="0"/>
              <a:t>23.06.2026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5798CBF-E439-4117-BCBF-DFBB020232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A13C4E7-E804-4FA6-BC56-90BC79FF50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F460C-4657-456B-AF13-F9514C0E4AC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928741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3693282-0D86-407F-B855-7A839A314D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3534C7A-07E0-45E5-ADDC-541B304790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8782111-7EC0-4AE3-A3DC-28C8AA9FA29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B929588-5A39-40BC-8D59-3E3F0865D8F6}" type="datetime1">
              <a:rPr lang="de-DE" smtClean="0"/>
              <a:t>23.06.2026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C5D06B2-C0DA-4667-8929-344F2F0BAB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4034083-4A21-44D2-90B4-274E58E8AA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4C33D-5BB8-42EF-8BE7-BCA91E77BDE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445796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95747F1-CCEF-4534-AFB5-69815AE3DA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BD612C4-EE17-4A34-800F-AA5946C8636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259251"/>
            <a:ext cx="5181600" cy="4917712"/>
          </a:xfrm>
        </p:spPr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FFBA962A-65FD-46AE-B153-7DA9D5B7CC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259251"/>
            <a:ext cx="5181600" cy="4917712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917E8392-0BED-4563-AECF-0537D17BAF5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4DA6ECC-2D04-410C-8FA9-2E09ACDBD99D}" type="datetime1">
              <a:rPr lang="de-DE" smtClean="0"/>
              <a:t>23.06.2026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EBB4A336-DF60-46B0-90CC-ADA411AC00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2EAACDBE-4A9E-4848-A8AC-AD5AA1E9E5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4C33D-5BB8-42EF-8BE7-BCA91E77BDE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587424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59D6D77-213C-413D-9A68-C21DF07ACA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CFC7462D-2D5A-4059-8EF6-6CFADD05467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93F670E-71F9-4D4A-94F1-39B9C873863C}" type="datetime1">
              <a:rPr lang="de-DE" smtClean="0"/>
              <a:t>23.06.2026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00A0FB0E-2C98-41A0-B701-D9B17D9A69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70A062B0-0584-4860-8905-422B48FCDB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4C33D-5BB8-42EF-8BE7-BCA91E77BDE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283932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40A9D5CF-96FB-4388-8492-62CDCC2A4FE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FFA0B7F-248F-4F90-9AC8-97238F10030B}" type="datetime1">
              <a:rPr lang="de-DE" smtClean="0"/>
              <a:t>23.06.2026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25244B39-AB17-470E-92D4-EE39134C5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0A832871-B285-4147-830A-5C456530B6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4C33D-5BB8-42EF-8BE7-BCA91E77BDE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460141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sv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6EC5EC8D-272B-43E0-85B3-C5A40EE94D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147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dirty="0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D85968EE-66EA-44A2-BCE0-335032E826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259250"/>
            <a:ext cx="10515600" cy="49177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2372F27-E2EF-4268-ACD1-ACAA2E79C0E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43CA9A8-B362-4442-9608-CDE0C46DE7C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D4C33D-5BB8-42EF-8BE7-BCA91E77BDE4}" type="slidenum">
              <a:rPr lang="de-DE" smtClean="0"/>
              <a:t>‹Nr.›</a:t>
            </a:fld>
            <a:endParaRPr lang="de-DE"/>
          </a:p>
        </p:txBody>
      </p:sp>
      <p:cxnSp>
        <p:nvCxnSpPr>
          <p:cNvPr id="9" name="Gerader Verbinder 8">
            <a:extLst>
              <a:ext uri="{FF2B5EF4-FFF2-40B4-BE49-F238E27FC236}">
                <a16:creationId xmlns:a16="http://schemas.microsoft.com/office/drawing/2014/main" id="{8924E951-0883-436D-9359-38A6BE75DAEC}"/>
              </a:ext>
            </a:extLst>
          </p:cNvPr>
          <p:cNvCxnSpPr/>
          <p:nvPr userDrawn="1"/>
        </p:nvCxnSpPr>
        <p:spPr>
          <a:xfrm>
            <a:off x="0" y="6176963"/>
            <a:ext cx="12192000" cy="0"/>
          </a:xfrm>
          <a:prstGeom prst="line">
            <a:avLst/>
          </a:prstGeom>
          <a:ln w="25400">
            <a:solidFill>
              <a:srgbClr val="E2002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Grafik 11">
            <a:extLst>
              <a:ext uri="{FF2B5EF4-FFF2-40B4-BE49-F238E27FC236}">
                <a16:creationId xmlns:a16="http://schemas.microsoft.com/office/drawing/2014/main" id="{A7B93117-5B55-76EC-44A7-697AD5682EDB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783042" y="6250174"/>
            <a:ext cx="2074457" cy="5618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41564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0" r:id="rId2"/>
    <p:sldLayoutId id="2147483652" r:id="rId3"/>
    <p:sldLayoutId id="2147483654" r:id="rId4"/>
    <p:sldLayoutId id="2147483655" r:id="rId5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>
            <a:extLst>
              <a:ext uri="{FF2B5EF4-FFF2-40B4-BE49-F238E27FC236}">
                <a16:creationId xmlns:a16="http://schemas.microsoft.com/office/drawing/2014/main" id="{D49A72C3-CCFB-4264-9F43-7859AA9AF5D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Untertitel 5">
            <a:extLst>
              <a:ext uri="{FF2B5EF4-FFF2-40B4-BE49-F238E27FC236}">
                <a16:creationId xmlns:a16="http://schemas.microsoft.com/office/drawing/2014/main" id="{DDDF4F13-2596-48CF-95C2-31AF4C2B0A1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511230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CD7AC44-29A3-44BD-B5C6-878D5FCCD1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5157BD1-CB53-4282-807B-A774204399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F3FE751D-5C26-45F1-8F74-E11FD45BA7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4C33D-5BB8-42EF-8BE7-BCA91E77BDE4}" type="slidenum">
              <a:rPr lang="de-DE" smtClean="0"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277220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39DE0B3-7C36-4BB2-B74C-5DAB830711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9350747-E1B1-4B28-9725-CA9C861FF0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710F17E9-2D58-483C-AA77-4A8F4B10CB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4C33D-5BB8-42EF-8BE7-BCA91E77BDE4}" type="slidenum">
              <a:rPr lang="de-DE" smtClean="0"/>
              <a:t>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385476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214D104-F1FE-44AC-AA53-39A6B24CE8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F0957D3-EA80-47E3-A66E-45CC3E2945CB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6DAB25AD-9774-4596-8F50-5FD76F786AFC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9CFD2555-5CD9-42C1-95EA-1C162B71FC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4C33D-5BB8-42EF-8BE7-BCA91E77BDE4}" type="slidenum">
              <a:rPr lang="de-DE" smtClean="0"/>
              <a:t>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45452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1B6267B3F5482448B6CB5E40867A21B2" ma:contentTypeVersion="13" ma:contentTypeDescription="Ein neues Dokument erstellen." ma:contentTypeScope="" ma:versionID="f7d8e8b81a86563eea3fe1908ff0230a">
  <xsd:schema xmlns:xsd="http://www.w3.org/2001/XMLSchema" xmlns:xs="http://www.w3.org/2001/XMLSchema" xmlns:p="http://schemas.microsoft.com/office/2006/metadata/properties" xmlns:ns2="89e6c6aa-58ab-4322-993f-838d121eb48b" xmlns:ns3="eb806554-a722-4908-afdf-b32c16aca57a" targetNamespace="http://schemas.microsoft.com/office/2006/metadata/properties" ma:root="true" ma:fieldsID="3240ddde727d54a00545eb7235e69426" ns2:_="" ns3:_="">
    <xsd:import namespace="89e6c6aa-58ab-4322-993f-838d121eb48b"/>
    <xsd:import namespace="eb806554-a722-4908-afdf-b32c16aca57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9e6c6aa-58ab-4322-993f-838d121eb48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Bildmarkierungen" ma:readOnly="false" ma:fieldId="{5cf76f15-5ced-4ddc-b409-7134ff3c332f}" ma:taxonomyMulti="true" ma:sspId="7263ca62-8539-4867-a95b-ffe961156ee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b806554-a722-4908-afdf-b32c16aca57a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b476dbc2-b693-46b6-a8dd-a529afaf2778}" ma:internalName="TaxCatchAll" ma:showField="CatchAllData" ma:web="eb806554-a722-4908-afdf-b32c16aca57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89e6c6aa-58ab-4322-993f-838d121eb48b">
      <Terms xmlns="http://schemas.microsoft.com/office/infopath/2007/PartnerControls"/>
    </lcf76f155ced4ddcb4097134ff3c332f>
    <TaxCatchAll xmlns="eb806554-a722-4908-afdf-b32c16aca57a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F8612AC-1DAC-42DC-9715-EC3F83E13B6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9e6c6aa-58ab-4322-993f-838d121eb48b"/>
    <ds:schemaRef ds:uri="eb806554-a722-4908-afdf-b32c16aca57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201B9BF-9DEF-4B6B-ABA7-DE00B3290437}">
  <ds:schemaRefs>
    <ds:schemaRef ds:uri="http://schemas.microsoft.com/office/2006/metadata/properties"/>
    <ds:schemaRef ds:uri="http://schemas.microsoft.com/office/infopath/2007/PartnerControls"/>
    <ds:schemaRef ds:uri="89e6c6aa-58ab-4322-993f-838d121eb48b"/>
    <ds:schemaRef ds:uri="eb806554-a722-4908-afdf-b32c16aca57a"/>
  </ds:schemaRefs>
</ds:datastoreItem>
</file>

<file path=customXml/itemProps3.xml><?xml version="1.0" encoding="utf-8"?>
<ds:datastoreItem xmlns:ds="http://schemas.openxmlformats.org/officeDocument/2006/customXml" ds:itemID="{8EDAC35A-417F-43EC-9F44-4F914EC07975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</Words>
  <Application>Microsoft Office PowerPoint</Application>
  <PresentationFormat>Breitbild</PresentationFormat>
  <Paragraphs>3</Paragraphs>
  <Slides>4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Tanja Baierl</dc:creator>
  <cp:lastModifiedBy>Katja Ladynskaya</cp:lastModifiedBy>
  <cp:revision>7</cp:revision>
  <dcterms:created xsi:type="dcterms:W3CDTF">2020-05-27T13:35:11Z</dcterms:created>
  <dcterms:modified xsi:type="dcterms:W3CDTF">2026-06-23T11:17:36Z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0x0101001B6267B3F5482448B6CB5E40867A21B2</vt:lpwstr>
  </property>
</Properties>
</file>